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75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75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75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75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750" advTm="1000">
        <p159:morph option="byObject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750" advTm="1000">
        <p159:morph option="byObject"/>
      </p:transition>
    </mc:Choice>
    <mc:Fallback xmlns="">
      <p:transition spd="slow" advTm="1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2800"/>
            <a:ext cx="75565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0256"/>
            <a:ext cx="7556500" cy="913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5650"/>
            <a:ext cx="7556500" cy="918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00">
        <p15:prstTrans prst="fallOver"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4700"/>
            <a:ext cx="75565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16000">
        <p159:morph option="byObject"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6600"/>
            <a:ext cx="7556500" cy="9220200"/>
          </a:xfrm>
          <a:prstGeom prst="rect">
            <a:avLst/>
          </a:prstGeom>
        </p:spPr>
      </p:pic>
    </p:spTree>
  </p:cSld>
  <p:clrMapOvr>
    <a:masterClrMapping/>
  </p:clrMapOvr>
  <p:transition spd="slow" advTm="17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8356"/>
            <a:ext cx="7556500" cy="905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</p:transition>
    </mc:Choice>
    <mc:Fallback xmlns="">
      <p:transition spd="slow" advTm="21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8356"/>
            <a:ext cx="7556500" cy="905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8356"/>
            <a:ext cx="7556500" cy="905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">
        <p15:prstTrans prst="fallOver"/>
      </p:transition>
    </mc:Choice>
    <mc:Fallback xmlns="">
      <p:transition spd="slow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2800"/>
            <a:ext cx="75565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00">
        <p15:prstTrans prst="fracture"/>
      </p:transition>
    </mc:Choice>
    <mc:Fallback xmlns="">
      <p:transition spd="slow" advTm="1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2800"/>
            <a:ext cx="75565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ferris dir="l"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0</Words>
  <Application>Microsoft Office PowerPoint</Application>
  <PresentationFormat>Personalizar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Secretaria</cp:lastModifiedBy>
  <cp:revision>1</cp:revision>
  <dcterms:created xsi:type="dcterms:W3CDTF">2026-03-13T17:09:35Z</dcterms:created>
  <dcterms:modified xsi:type="dcterms:W3CDTF">2026-03-13T19:00:25Z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2026-03-13T00:00:00Z</vt:filetime>
  </property>
  <property fmtid="{D5CDD505-2E9C-101B-9397-08002B2CF9AE}" pid="3" name="LastSaved">
    <vt:filetime>2026-03-13T00:00:00Z</vt:filetime>
  </property>
  <property fmtid="{D5CDD505-2E9C-101B-9397-08002B2CF9AE}" pid="4" name="Producer">
    <vt:lpwstr>3-Heights(TM) PDF Security Shell 4.8.25.2 (http://www.pdf-tools.com)</vt:lpwstr>
  </property>
</Properties>
</file>